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3" r:id="rId10"/>
    <p:sldId id="264" r:id="rId11"/>
    <p:sldId id="269" r:id="rId12"/>
    <p:sldId id="265" r:id="rId13"/>
    <p:sldId id="266" r:id="rId14"/>
    <p:sldId id="270" r:id="rId15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172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9024" y="2750411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 smtClean="0"/>
              <a:t>創世記１５　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en-US" altLang="ja-JP" sz="6600" dirty="0"/>
              <a:t/>
            </a:r>
            <a:br>
              <a:rPr lang="en-US" altLang="ja-JP" sz="6600" dirty="0"/>
            </a:br>
            <a:r>
              <a:rPr lang="ja-JP" altLang="en-US" sz="6600" dirty="0" smtClean="0"/>
              <a:t>ヨセフの</a:t>
            </a:r>
            <a:r>
              <a:rPr lang="ja-JP" altLang="en-US" sz="6600" dirty="0" smtClean="0"/>
              <a:t>ゆめ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en-US" altLang="ja-JP" sz="6600" dirty="0"/>
              <a:t/>
            </a:r>
            <a:br>
              <a:rPr lang="en-US" altLang="ja-JP" sz="6600" dirty="0"/>
            </a:br>
            <a:r>
              <a:rPr lang="ja-JP" altLang="en-US" sz="6600" dirty="0" smtClean="0"/>
              <a:t>創世３７章３～１１節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4" descr="http://ce.ag-j.or.jp/guide/2020/img/20200105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0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283542" y="4011560"/>
            <a:ext cx="902109" cy="1166719"/>
            <a:chOff x="1988574" y="2858584"/>
            <a:chExt cx="2258961" cy="3558560"/>
          </a:xfrm>
        </p:grpSpPr>
        <p:sp>
          <p:nvSpPr>
            <p:cNvPr id="5" name="正方形/長方形 4"/>
            <p:cNvSpPr/>
            <p:nvPr/>
          </p:nvSpPr>
          <p:spPr>
            <a:xfrm>
              <a:off x="1988574" y="4041058"/>
              <a:ext cx="2258961" cy="5498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819400" y="2858584"/>
              <a:ext cx="565347" cy="35585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66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1" y="0"/>
            <a:ext cx="5572125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e.ag-j.or.jp/guide/2020/img/20200105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4340"/>
            <a:ext cx="15533584" cy="116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25" y="-1685926"/>
            <a:ext cx="10258425" cy="1025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0.4109 0.21065 L -0.4109 0.21065 C -0.40096 0.20486 -0.39135 0.19815 -0.38109 0.19352 C -0.37532 0.19097 -0.34263 0.18542 -0.33942 0.18495 C -0.33253 0.18195 -0.32564 0.17847 -0.31859 0.17639 C -0.29663 0.16945 -0.27516 0.16435 -0.25304 0.15903 C -0.23125 0.16343 -0.20561 0.15347 -0.1875 0.17199 C -0.1859 0.17384 -0.17965 0.25764 -0.17869 0.27083 C -0.1766 0.35255 -0.17532 0.43449 -0.17276 0.51597 C -0.17244 0.52477 -0.17147 0.53357 -0.16971 0.5419 C -0.16843 0.54792 -0.1657 0.55324 -0.16378 0.55903 C -0.15577 0.55324 -0.14647 0.55046 -0.1399 0.5419 C -0.09247 0.47986 -0.02276 0.30162 -0.00593 0.26227 C 0.02708 0.18472 0.00593 0.21759 0.03574 0.15903 C 0.04327 0.14421 0.05128 0.13009 0.05962 0.11597 C 0.06234 0.11134 0.0649 0.10625 0.06843 0.10324 C 0.075 0.09745 0.08237 0.09445 0.08926 0.09028 C 0.0992 0.09445 0.11042 0.09514 0.11907 0.10324 C 0.12516 0.1088 0.1266 0.12083 0.13109 0.12894 C 0.13654 0.13935 0.14295 0.14907 0.14888 0.15903 C 0.16779 0.25093 0.19071 0.34097 0.20545 0.43426 C 0.21747 0.51065 0.21442 0.59144 0.22933 0.66667 C 0.23125 0.67662 0.23237 0.68704 0.23526 0.69676 C 0.2375 0.7044 0.24119 0.71111 0.24423 0.71829 C 0.25769 0.71181 0.25273 0.71782 0.25898 0.69236 C 0.27981 0.60949 0.275 0.63125 0.2859 0.57639 C 0.28974 0.52616 0.29423 0.47593 0.29776 0.4257 C 0.30321 0.34792 0.3109 0.26088 0.29183 0.18495 C 0.28125 0.14306 0.26042 0.10787 0.24119 0.07315 C 0.23125 0.05509 0.18558 0.04144 0.17869 0.03866 L -0.13702 0.07315 C -0.14054 0.07361 -0.14279 0.07917 -0.14583 0.08171 C -0.16763 0.09931 -0.19006 0.11482 -0.21138 0.13333 C -0.22436 0.14445 -0.24439 0.17037 -0.25609 0.18495 C -0.25801 0.19213 -0.25977 0.19931 -0.26202 0.20648 C -0.26378 0.21227 -0.26811 0.21713 -0.26795 0.22361 C -0.26715 0.24838 -0.26346 0.27292 -0.25897 0.29676 C -0.25737 0.30556 -0.23622 0.3456 -0.23526 0.34838 C -0.22644 0.3706 -0.21875 0.39375 -0.21138 0.41713 C -0.20881 0.42546 -0.20769 0.43449 -0.20545 0.44306 C -0.20385 0.44884 -0.20144 0.4544 -0.19952 0.46019 C -0.20545 0.49607 -0.20593 0.53472 -0.21731 0.56759 C -0.22195 0.58079 -0.23445 0.58472 -0.24407 0.58912 C -0.27244 0.60208 -0.30176 0.60926 -0.33045 0.61921 C -0.39295 0.60926 -0.45689 0.61042 -0.51811 0.58912 C -0.54487 0.57986 -0.56602 0.55 -0.58942 0.52894 C -0.59311 0.5257 -0.61619 0.50232 -0.62211 0.49028 C -0.63253 0.46921 -0.64199 0.44722 -0.65192 0.4257 C -0.66731 0.31435 -0.6641 0.34815 -0.63397 0.11597 C -0.63125 0.09445 -0.61891 0.07801 -0.61026 0.06019 C -0.60288 0.04514 -0.59647 0.02824 -0.58638 0.01713 C -0.56731 -0.00393 -0.54599 -0.0206 -0.52404 -0.03449 C -0.48926 -0.05648 -0.41683 -0.09028 -0.41683 -0.09028 C -0.32356 -0.0875 -0.23013 -0.08843 -0.13702 -0.08171 C -0.12852 -0.08125 -0.12099 -0.07361 -0.11314 -0.06898 C -0.09311 -0.05648 -0.07227 -0.0463 -0.05352 -0.03009 C 0.02805 0.03982 0.10849 0.11296 0.18766 0.18912 C 0.19808 0.19931 0.20513 0.21528 0.21442 0.22778 C 0.22212 0.23843 0.23029 0.24792 0.23814 0.2581 C 0.24215 0.27083 0.24599 0.28403 0.25016 0.29676 C 0.25385 0.30833 0.2617 0.31829 0.26202 0.33102 C 0.28061 0.94097 0.22756 0.70625 0.27099 0.89468 C 0.30096 0.86852 0.31298 0.86528 0.33045 0.81273 C 0.3367 0.79445 0.33686 0.77292 0.33942 0.75255 C 0.3508 0.66088 0.36122 0.56921 0.37228 0.47732 C 0.36026 0.42153 0.35144 0.36389 0.33654 0.30972 C 0.33237 0.29445 0.32228 0.28426 0.31555 0.27083 C 0.28317 0.20579 0.31058 0.2456 0.25609 0.16343 C 0.24872 0.15232 0.23974 0.14398 0.23221 0.13333 C 0.22484 0.12245 0.22148 0.1037 0.21138 0.09884 C 0.13349 0.06134 0.05256 0.03866 -0.02676 0.00857 C -0.05256 0.01852 -0.07965 0.02361 -0.10417 0.03866 C -0.11795 0.04699 -0.12981 0.06157 -0.1399 0.07732 C -0.14599 0.08657 -0.1492 0.09954 -0.15192 0.11181 C -0.17099 0.19861 -0.1875 0.28657 -0.20545 0.37407 C -0.2024 0.43866 -0.19503 0.50301 -0.19647 0.56759 C -0.19695 0.58773 -0.19808 0.6287 -0.21138 0.62361 C -0.25753 0.60625 -0.29279 0.55185 -0.33349 0.51597 C -0.3375 0.5088 -0.34215 0.50232 -0.34535 0.49445 C -0.35128 0.48032 -0.35208 0.46713 -0.35433 0.45162 C -0.35128 0.42708 -0.35849 0.39421 -0.34535 0.37847 C -0.20096 0.20417 -0.19279 0.23009 -0.08333 0.15486 C -0.05737 0.13681 -0.03397 0.10903 -0.00593 0.09884 C 0.05433 0.07708 0.11715 0.07315 0.17869 0.06019 C 0.19551 0.06296 0.21474 0.05625 0.22933 0.06875 C 0.24856 0.08519 0.28574 0.14977 0.30673 0.18495 C 0.31074 0.22639 0.31747 0.26759 0.31859 0.30972 C 0.32003 0.36389 0.31843 0.53704 0.30962 0.61921 C 0.30849 0.63056 0.30962 0.5963 0.30962 0.58495 L -7.69231E-7 -2.22222E-6 " pathEditMode="relative" ptsTypes="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0 0 L 0 0 C 0.00994 -0.00579 0.01955 -0.0125 0.02981 -0.01713 C 0.03558 -0.01968 0.06827 -0.02523 0.07148 -0.0257 C 0.07837 -0.0287 0.08526 -0.03218 0.09231 -0.03426 C 0.11427 -0.0412 0.13574 -0.0463 0.15786 -0.05162 C 0.17965 -0.04722 0.20529 -0.05718 0.2234 -0.03866 C 0.225 -0.03681 0.23125 0.04699 0.23221 0.06018 C 0.2343 0.1419 0.23558 0.22384 0.23814 0.30532 C 0.23846 0.31412 0.23943 0.32292 0.24119 0.33125 C 0.24247 0.33727 0.2452 0.34259 0.24712 0.34838 C 0.25513 0.34259 0.26443 0.33981 0.271 0.33125 C 0.31843 0.26921 0.38814 0.09097 0.40497 0.05162 C 0.43798 -0.02593 0.41683 0.00694 0.44664 -0.05162 C 0.45417 -0.06644 0.46218 -0.08056 0.47052 -0.09468 C 0.47324 -0.09931 0.4758 -0.1044 0.47933 -0.10741 C 0.4859 -0.1132 0.49327 -0.1162 0.50016 -0.12037 C 0.5101 -0.1162 0.52132 -0.11551 0.52997 -0.10741 C 0.53606 -0.10185 0.5375 -0.08982 0.54199 -0.08171 C 0.54744 -0.0713 0.55385 -0.06158 0.55978 -0.05162 C 0.57869 0.04028 0.60161 0.13032 0.61635 0.22361 C 0.62837 0.3 0.62532 0.38079 0.64023 0.45602 C 0.64215 0.46597 0.64327 0.47639 0.64616 0.48611 C 0.6484 0.49375 0.65209 0.50046 0.65513 0.50764 C 0.66859 0.50116 0.66363 0.50717 0.66988 0.48171 C 0.69071 0.39884 0.6859 0.4206 0.6968 0.36574 C 0.70064 0.31551 0.70513 0.26528 0.70866 0.21505 C 0.71411 0.13727 0.7218 0.05023 0.70273 -0.0257 C 0.69215 -0.06759 0.67132 -0.10278 0.65209 -0.1375 C 0.64215 -0.15556 0.59648 -0.16921 0.58959 -0.17199 L 0.27388 -0.1375 C 0.27036 -0.13704 0.26811 -0.13148 0.26507 -0.12894 C 0.24327 -0.11134 0.22084 -0.09583 0.19952 -0.07732 C 0.18654 -0.0662 0.16651 -0.04028 0.15481 -0.0257 C 0.15289 -0.01852 0.15113 -0.01134 0.14888 -0.00417 C 0.14712 0.00162 0.14279 0.00648 0.14295 0.01296 C 0.14375 0.03773 0.14744 0.06227 0.15193 0.08611 C 0.15353 0.09491 0.17468 0.13495 0.17564 0.13773 C 0.18446 0.15995 0.19215 0.1831 0.19952 0.20648 C 0.20209 0.21481 0.20321 0.22384 0.20545 0.23241 C 0.20705 0.23819 0.20946 0.24375 0.21138 0.24954 C 0.20545 0.28542 0.20497 0.32407 0.19359 0.35694 C 0.18895 0.37014 0.17645 0.37407 0.16683 0.37847 C 0.13846 0.39143 0.10914 0.39861 0.08045 0.40856 C 0.01795 0.39861 -0.04599 0.39977 -0.10721 0.37847 C -0.13397 0.36921 -0.15512 0.33935 -0.17852 0.31829 C -0.18221 0.31505 -0.20529 0.29167 -0.21121 0.27963 C -0.22163 0.25856 -0.23109 0.23657 -0.24102 0.21505 C -0.25641 0.1037 -0.2532 0.1375 -0.22307 -0.09468 C -0.22035 -0.1162 -0.20801 -0.13264 -0.19936 -0.15046 C -0.19198 -0.16551 -0.18557 -0.18241 -0.17548 -0.19352 C -0.15641 -0.21458 -0.13509 -0.23125 -0.11314 -0.24514 C -0.07836 -0.26713 -0.00593 -0.30093 -0.00593 -0.30093 C 0.08734 -0.29815 0.18077 -0.29908 0.27388 -0.29236 C 0.28238 -0.2919 0.28991 -0.28426 0.29776 -0.27963 C 0.31779 -0.26713 0.33863 -0.25695 0.35738 -0.24074 C 0.43895 -0.17083 0.51939 -0.09769 0.59856 -0.02153 C 0.60898 -0.01134 0.61603 0.00463 0.62532 0.01713 C 0.63302 0.02778 0.64119 0.03727 0.64904 0.04745 C 0.65305 0.06018 0.65689 0.07338 0.66106 0.08611 C 0.66475 0.09768 0.6726 0.10764 0.67292 0.12037 C 0.69151 0.73032 0.63846 0.4956 0.68189 0.68403 C 0.71186 0.65787 0.72388 0.65463 0.74135 0.60208 C 0.7476 0.5838 0.74776 0.56227 0.75032 0.5419 C 0.7617 0.45023 0.77212 0.35856 0.78318 0.26667 C 0.77116 0.21088 0.76234 0.15324 0.74744 0.09907 C 0.74327 0.0838 0.73318 0.07361 0.72645 0.06018 C 0.69407 -0.00486 0.72148 0.03495 0.66699 -0.04722 C 0.65962 -0.05833 0.65064 -0.06667 0.64311 -0.07732 C 0.63574 -0.0882 0.63238 -0.10695 0.62228 -0.11181 C 0.54439 -0.14931 0.46346 -0.17199 0.38414 -0.20208 C 0.35834 -0.19213 0.33125 -0.18704 0.30673 -0.17199 C 0.29295 -0.16366 0.28109 -0.14908 0.271 -0.13333 C 0.26491 -0.12408 0.2617 -0.11111 0.25898 -0.09884 C 0.23991 -0.01204 0.2234 0.07592 0.20545 0.16342 C 0.2085 0.22801 0.21587 0.29236 0.21443 0.35694 C 0.21395 0.37708 0.21282 0.41805 0.19952 0.41296 C 0.15337 0.3956 0.11811 0.3412 0.07741 0.30532 C 0.0734 0.29815 0.06875 0.29167 0.06555 0.2838 C 0.05962 0.26967 0.05882 0.25648 0.05657 0.24097 C 0.05962 0.21643 0.05241 0.18356 0.06555 0.16782 C 0.20994 -0.00648 0.21811 0.01944 0.32757 -0.05579 C 0.35353 -0.07384 0.37693 -0.10162 0.40497 -0.11181 C 0.46523 -0.13357 0.52805 -0.1375 0.58959 -0.15046 C 0.60641 -0.14769 0.62564 -0.1544 0.64023 -0.1419 C 0.65946 -0.12546 0.69664 -0.06088 0.71763 -0.0257 C 0.72164 0.01574 0.72837 0.05694 0.72949 0.09907 C 0.73093 0.15324 0.72933 0.32639 0.72052 0.40856 C 0.71939 0.41991 0.72052 0.38565 0.72052 0.3743 L 0.4109 -0.21065 " pathEditMode="relative" ptsTypes="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4.44444E-6 L -4.61538E-6 4.44444E-6 C 0.00994 -0.00579 0.01955 -0.0125 0.02981 -0.01713 C 0.03558 -0.01968 0.06827 -0.02523 0.07148 -0.0257 C 0.07837 -0.0287 0.08526 -0.03218 0.09231 -0.03426 C 0.11427 -0.0412 0.13574 -0.0463 0.15786 -0.05162 C 0.17965 -0.04722 0.20529 -0.05718 0.2234 -0.03866 C 0.225 -0.03681 0.23125 0.04699 0.23221 0.06018 C 0.2343 0.1419 0.23558 0.22384 0.23814 0.30532 C 0.23846 0.31412 0.23943 0.32292 0.24119 0.33125 C 0.24247 0.33727 0.2452 0.34259 0.24712 0.34838 C 0.25513 0.34259 0.26443 0.33981 0.271 0.33125 C 0.31843 0.26921 0.38814 0.09097 0.40497 0.05162 C 0.43798 -0.02593 0.41683 0.00694 0.44664 -0.05162 C 0.45417 -0.06644 0.46218 -0.08056 0.47052 -0.09468 C 0.47324 -0.09931 0.4758 -0.1044 0.47933 -0.10741 C 0.4859 -0.1132 0.49327 -0.1162 0.50016 -0.12037 C 0.5101 -0.1162 0.52132 -0.11551 0.52997 -0.10741 C 0.53606 -0.10185 0.5375 -0.08982 0.54199 -0.08171 C 0.54744 -0.0713 0.55385 -0.06158 0.55978 -0.05162 C 0.57869 0.04028 0.60161 0.13032 0.61635 0.22361 C 0.62837 0.3 0.62532 0.38079 0.64023 0.45602 C 0.64215 0.46597 0.64327 0.47639 0.64616 0.48611 C 0.6484 0.49375 0.65209 0.50046 0.65513 0.50764 C 0.66859 0.50116 0.66363 0.50717 0.66988 0.48171 C 0.69071 0.39884 0.6859 0.4206 0.6968 0.36574 C 0.70064 0.31551 0.70513 0.26528 0.70866 0.21505 C 0.71411 0.13727 0.7218 0.05023 0.70273 -0.0257 C 0.69215 -0.06759 0.67132 -0.10278 0.65209 -0.1375 C 0.64215 -0.15556 0.59648 -0.16921 0.58959 -0.17199 L 0.27388 -0.1375 C 0.27036 -0.13704 0.26811 -0.13148 0.26507 -0.12894 C 0.24327 -0.11134 0.22084 -0.09583 0.19952 -0.07732 C 0.18654 -0.0662 0.16651 -0.04028 0.15481 -0.0257 C 0.15289 -0.01852 0.15113 -0.01134 0.14888 -0.00417 C 0.14712 0.00162 0.14279 0.00648 0.14295 0.01296 C 0.14375 0.03773 0.14744 0.06227 0.15193 0.08611 C 0.15353 0.09491 0.17468 0.13495 0.17564 0.13773 C 0.18446 0.15995 0.19215 0.1831 0.19952 0.20648 C 0.20209 0.21481 0.20321 0.22384 0.20545 0.23241 C 0.20705 0.23819 0.20946 0.24375 0.21138 0.24954 C 0.20545 0.28542 0.20497 0.32407 0.19359 0.35694 C 0.18895 0.37014 0.17645 0.37407 0.16683 0.37847 C 0.13846 0.39143 0.10914 0.39861 0.08045 0.40856 C 0.01795 0.39861 -0.04599 0.39977 -0.10721 0.37847 C -0.13397 0.36921 -0.15512 0.33935 -0.17852 0.31829 C -0.18221 0.31505 -0.20529 0.29167 -0.21121 0.27963 C -0.22163 0.25856 -0.23109 0.23657 -0.24102 0.21505 C -0.25641 0.1037 -0.2532 0.1375 -0.22307 -0.09468 C -0.22035 -0.1162 -0.20801 -0.13264 -0.19936 -0.15046 C -0.19198 -0.16551 -0.18557 -0.18241 -0.17548 -0.19352 C -0.15641 -0.21458 -0.13509 -0.23125 -0.11314 -0.24514 C -0.07836 -0.26713 -0.00593 -0.30093 -0.00593 -0.30093 C 0.08734 -0.29815 0.18077 -0.29908 0.27388 -0.29236 C 0.28238 -0.2919 0.28991 -0.28426 0.29776 -0.27963 C 0.31779 -0.26713 0.33863 -0.25695 0.35738 -0.24074 C 0.43895 -0.17083 0.51939 -0.09769 0.59856 -0.02153 C 0.60898 -0.01134 0.61603 0.00463 0.62532 0.01713 C 0.63302 0.02778 0.64119 0.03727 0.64904 0.04745 C 0.65305 0.06018 0.65689 0.07338 0.66106 0.08611 C 0.66475 0.09768 0.6726 0.10764 0.67292 0.12037 C 0.69151 0.73032 0.63846 0.4956 0.68189 0.68403 C 0.71186 0.65787 0.72388 0.65463 0.74135 0.60208 C 0.7476 0.5838 0.74776 0.56227 0.75032 0.5419 C 0.7617 0.45023 0.77212 0.35856 0.78318 0.26667 C 0.77116 0.21088 0.76234 0.15324 0.74744 0.09907 C 0.74327 0.0838 0.73318 0.07361 0.72645 0.06018 C 0.69407 -0.00486 0.72148 0.03495 0.66699 -0.04722 C 0.65962 -0.05833 0.65064 -0.06667 0.64311 -0.07732 C 0.63574 -0.0882 0.63238 -0.10695 0.62228 -0.11181 C 0.54439 -0.14931 0.46346 -0.17199 0.38414 -0.20208 C 0.35834 -0.19213 0.33125 -0.18704 0.30673 -0.17199 C 0.29295 -0.16366 0.28109 -0.14908 0.271 -0.13333 C 0.26491 -0.12408 0.2617 -0.11111 0.25898 -0.09884 C 0.23991 -0.01204 0.2234 0.07592 0.20545 0.16342 C 0.2085 0.22801 0.21587 0.29236 0.21443 0.35694 C 0.21395 0.37708 0.21282 0.41805 0.19952 0.41296 C 0.15337 0.3956 0.11811 0.3412 0.07741 0.30532 C 0.0734 0.29815 0.06875 0.29167 0.06555 0.2838 C 0.05962 0.26967 0.05882 0.25648 0.05657 0.24097 C 0.05962 0.21643 0.05241 0.18356 0.06555 0.16782 C 0.20994 -0.00648 0.21811 0.01944 0.32757 -0.05579 C 0.35353 -0.07384 0.37693 -0.10162 0.40497 -0.11181 C 0.46523 -0.13357 0.52805 -0.1375 0.58959 -0.15046 C 0.60641 -0.14769 0.62564 -0.1544 0.64023 -0.1419 C 0.65946 -0.12546 0.69664 -0.06088 0.71763 -0.0257 C 0.72164 0.01574 0.72837 0.05694 0.72949 0.09907 C 0.73093 0.15324 0.72933 0.32639 0.72052 0.40856 C 0.71939 0.41991 0.72052 0.38565 0.72052 0.3743 L 0.4109 -0.21065 " pathEditMode="relative" ptsTypes="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1.48148E-6 L 1.02564E-6 1.48148E-6 C 0.00994 -0.00579 0.01955 -0.0125 0.02981 -0.01713 C 0.03558 -0.01968 0.06827 -0.02523 0.07148 -0.0257 C 0.07837 -0.0287 0.08526 -0.03218 0.09231 -0.03426 C 0.11427 -0.0412 0.13574 -0.0463 0.15786 -0.05162 C 0.17965 -0.04722 0.20529 -0.05718 0.2234 -0.03866 C 0.225 -0.03681 0.23125 0.04699 0.23221 0.06018 C 0.2343 0.1419 0.23558 0.22384 0.23814 0.30532 C 0.23846 0.31412 0.23943 0.32292 0.24119 0.33125 C 0.24247 0.33727 0.2452 0.34259 0.24712 0.34838 C 0.25513 0.34259 0.26443 0.33981 0.271 0.33125 C 0.31843 0.26921 0.38814 0.09097 0.40497 0.05162 C 0.43798 -0.02593 0.41683 0.00694 0.44664 -0.05162 C 0.45417 -0.06644 0.46218 -0.08056 0.47052 -0.09468 C 0.47324 -0.09931 0.4758 -0.1044 0.47933 -0.10741 C 0.4859 -0.1132 0.49327 -0.1162 0.50016 -0.12037 C 0.5101 -0.1162 0.52132 -0.11551 0.52997 -0.10741 C 0.53606 -0.10185 0.5375 -0.08982 0.54199 -0.08171 C 0.54744 -0.0713 0.55385 -0.06158 0.55978 -0.05162 C 0.57869 0.04028 0.60161 0.13032 0.61635 0.22361 C 0.62837 0.3 0.62532 0.38079 0.64023 0.45602 C 0.64215 0.46597 0.64327 0.47639 0.64616 0.48611 C 0.6484 0.49375 0.65209 0.50046 0.65513 0.50764 C 0.66859 0.50116 0.66363 0.50717 0.66988 0.48171 C 0.69071 0.39884 0.6859 0.4206 0.6968 0.36574 C 0.70064 0.31551 0.70513 0.26528 0.70866 0.21505 C 0.71411 0.13727 0.7218 0.05023 0.70273 -0.0257 C 0.69215 -0.06759 0.67132 -0.10278 0.65209 -0.1375 C 0.64215 -0.15556 0.59648 -0.16921 0.58959 -0.17199 L 0.27388 -0.1375 C 0.27036 -0.13704 0.26811 -0.13148 0.26507 -0.12894 C 0.24327 -0.11134 0.22084 -0.09583 0.19952 -0.07732 C 0.18654 -0.0662 0.16651 -0.04028 0.15481 -0.0257 C 0.15289 -0.01852 0.15113 -0.01134 0.14888 -0.00417 C 0.14712 0.00162 0.14279 0.00648 0.14295 0.01296 C 0.14375 0.03773 0.14744 0.06227 0.15193 0.08611 C 0.15353 0.09491 0.17468 0.13495 0.17564 0.13773 C 0.18446 0.15995 0.19215 0.1831 0.19952 0.20648 C 0.20209 0.21481 0.20321 0.22384 0.20545 0.23241 C 0.20705 0.23819 0.20946 0.24375 0.21138 0.24954 C 0.20545 0.28542 0.20497 0.32407 0.19359 0.35694 C 0.18895 0.37014 0.17645 0.37407 0.16683 0.37847 C 0.13846 0.39143 0.10914 0.39861 0.08045 0.40856 C 0.01795 0.39861 -0.04599 0.39977 -0.10721 0.37847 C -0.13397 0.36921 -0.15512 0.33935 -0.17852 0.31829 C -0.18221 0.31505 -0.20529 0.29167 -0.21121 0.27963 C -0.22163 0.25856 -0.23109 0.23657 -0.24102 0.21505 C -0.25641 0.1037 -0.2532 0.1375 -0.22307 -0.09468 C -0.22035 -0.1162 -0.20801 -0.13264 -0.19936 -0.15046 C -0.19198 -0.16551 -0.18557 -0.18241 -0.17548 -0.19352 C -0.15641 -0.21458 -0.13509 -0.23125 -0.11314 -0.24514 C -0.07836 -0.26713 -0.00593 -0.30093 -0.00593 -0.30093 C 0.08734 -0.29815 0.18077 -0.29908 0.27388 -0.29236 C 0.28238 -0.2919 0.28991 -0.28426 0.29776 -0.27963 C 0.31779 -0.26713 0.33863 -0.25695 0.35738 -0.24074 C 0.43895 -0.17083 0.51939 -0.09769 0.59856 -0.02153 C 0.60898 -0.01134 0.61603 0.00463 0.62532 0.01713 C 0.63302 0.02778 0.64119 0.03727 0.64904 0.04745 C 0.65305 0.06018 0.65689 0.07338 0.66106 0.08611 C 0.66475 0.09768 0.6726 0.10764 0.67292 0.12037 C 0.69151 0.73032 0.63846 0.4956 0.68189 0.68403 C 0.71186 0.65787 0.72388 0.65463 0.74135 0.60208 C 0.7476 0.5838 0.74776 0.56227 0.75032 0.5419 C 0.7617 0.45023 0.77212 0.35856 0.78318 0.26667 C 0.77116 0.21088 0.76234 0.15324 0.74744 0.09907 C 0.74327 0.0838 0.73318 0.07361 0.72645 0.06018 C 0.69407 -0.00486 0.72148 0.03495 0.66699 -0.04722 C 0.65962 -0.05833 0.65064 -0.06667 0.64311 -0.07732 C 0.63574 -0.0882 0.63238 -0.10695 0.62228 -0.11181 C 0.54439 -0.14931 0.46346 -0.17199 0.38414 -0.20208 C 0.35834 -0.19213 0.33125 -0.18704 0.30673 -0.17199 C 0.29295 -0.16366 0.28109 -0.14908 0.271 -0.13333 C 0.26491 -0.12408 0.2617 -0.11111 0.25898 -0.09884 C 0.23991 -0.01204 0.2234 0.07592 0.20545 0.16342 C 0.2085 0.22801 0.21587 0.29236 0.21443 0.35694 C 0.21395 0.37708 0.21282 0.41805 0.19952 0.41296 C 0.15337 0.3956 0.11811 0.3412 0.07741 0.30532 C 0.0734 0.29815 0.06875 0.29167 0.06555 0.2838 C 0.05962 0.26967 0.05882 0.25648 0.05657 0.24097 C 0.05962 0.21643 0.05241 0.18356 0.06555 0.16782 C 0.20994 -0.00648 0.21811 0.01944 0.32757 -0.05579 C 0.35353 -0.07384 0.37693 -0.10162 0.40497 -0.11181 C 0.46523 -0.13357 0.52805 -0.1375 0.58959 -0.15046 C 0.60641 -0.14769 0.62564 -0.1544 0.64023 -0.1419 C 0.65946 -0.12546 0.69664 -0.06088 0.71763 -0.0257 C 0.72164 0.01574 0.72837 0.05694 0.72949 0.09907 C 0.73093 0.15324 0.72933 0.32639 0.72052 0.40856 C 0.71939 0.41991 0.72052 0.38565 0.72052 0.3743 L 0.4109 -0.21065 " pathEditMode="relative" ptsTypes="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ce.ag-j.or.jp/guide/2020/img/20200105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5" y="-90641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6413090" y="3421626"/>
            <a:ext cx="1374058" cy="1651818"/>
            <a:chOff x="3728884" y="2844253"/>
            <a:chExt cx="2288458" cy="2701139"/>
          </a:xfrm>
        </p:grpSpPr>
        <p:sp>
          <p:nvSpPr>
            <p:cNvPr id="5" name="正方形/長方形 4"/>
            <p:cNvSpPr/>
            <p:nvPr/>
          </p:nvSpPr>
          <p:spPr>
            <a:xfrm>
              <a:off x="3728884" y="3301790"/>
              <a:ext cx="2288458" cy="4173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559710" y="2844253"/>
              <a:ext cx="572729" cy="27011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8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http://ce.ag-j.or.jp/guide/2020/img/20200105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7218" y="-1663335"/>
            <a:ext cx="18932181" cy="108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728884" y="3301790"/>
            <a:ext cx="2288458" cy="417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559710" y="2844253"/>
            <a:ext cx="572729" cy="27011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8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20/img/20200112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21" y="-64133"/>
            <a:ext cx="4859441" cy="36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e.ag-j.or.jp/guide/2020/img/20200112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845" y="365127"/>
            <a:ext cx="4859441" cy="36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e.ag-j.or.jp/guide/2020/img/20200112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89" y="3362605"/>
            <a:ext cx="4373217" cy="32799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05339" y="5089167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95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20/img/20200105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20/img/20200105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376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20/img/20200105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20/img/20200105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29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8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20/img/20200105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3522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20/img/20200105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64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4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110" y="146186"/>
            <a:ext cx="9799749" cy="68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20/img/20200105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7" y="4741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492" y="-865501"/>
            <a:ext cx="7419975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3</Words>
  <Application>Microsoft Office PowerPoint</Application>
  <PresentationFormat>A4 210 x 297 mm</PresentationFormat>
  <Paragraphs>2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Office テーマ</vt:lpstr>
      <vt:lpstr>創世記１５　  ヨセフのゆめ  創世３７章３～１１節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12</cp:revision>
  <dcterms:created xsi:type="dcterms:W3CDTF">2020-02-20T04:06:50Z</dcterms:created>
  <dcterms:modified xsi:type="dcterms:W3CDTF">2020-02-20T04:47:21Z</dcterms:modified>
</cp:coreProperties>
</file>